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MONITOREOS%202022\Monitoreo%20T2\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'T1'!$C$48:$C$57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AF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'T1'!$H$48:$H$57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0.92999999999999994</c:v>
                </c:pt>
                <c:pt idx="5">
                  <c:v>1</c:v>
                </c:pt>
                <c:pt idx="6">
                  <c:v>1</c:v>
                </c:pt>
                <c:pt idx="7">
                  <c:v>0.98970000000000002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8A-43E4-AC67-029D5EB16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9803071"/>
        <c:axId val="729806815"/>
      </c:barChart>
      <c:catAx>
        <c:axId val="72980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729806815"/>
        <c:crosses val="autoZero"/>
        <c:auto val="1"/>
        <c:lblAlgn val="ctr"/>
        <c:lblOffset val="100"/>
        <c:noMultiLvlLbl val="0"/>
      </c:catAx>
      <c:valAx>
        <c:axId val="729806815"/>
        <c:scaling>
          <c:orientation val="minMax"/>
          <c:min val="0.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9803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11/7/2022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</a:t>
            </a:r>
            <a:r>
              <a:rPr lang="es-MX" sz="4800" b="1" dirty="0" smtClean="0">
                <a:solidFill>
                  <a:srgbClr val="0070C0"/>
                </a:solidFill>
              </a:rPr>
              <a:t>2022, </a:t>
            </a:r>
            <a:r>
              <a:rPr lang="es-MX" sz="4800" b="1" dirty="0">
                <a:solidFill>
                  <a:srgbClr val="0070C0"/>
                </a:solidFill>
              </a:rPr>
              <a:t>monitoreo </a:t>
            </a:r>
            <a:r>
              <a:rPr lang="es-MX" sz="4800" b="1" dirty="0" smtClean="0">
                <a:solidFill>
                  <a:srgbClr val="0070C0"/>
                </a:solidFill>
              </a:rPr>
              <a:t>segundo trimestre </a:t>
            </a:r>
            <a:r>
              <a:rPr lang="es-E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2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08" y="5760990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Primer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229228"/>
              </p:ext>
            </p:extLst>
          </p:nvPr>
        </p:nvGraphicFramePr>
        <p:xfrm>
          <a:off x="2210073" y="1406910"/>
          <a:ext cx="7664335" cy="3765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143">
                  <a:extLst>
                    <a:ext uri="{9D8B030D-6E8A-4147-A177-3AD203B41FA5}">
                      <a16:colId xmlns:a16="http://schemas.microsoft.com/office/drawing/2014/main" val="3026493096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285186153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743761186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1030490148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2592898182"/>
                    </a:ext>
                  </a:extLst>
                </a:gridCol>
              </a:tblGrid>
              <a:tr h="904794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Cantidad</a:t>
                      </a:r>
                      <a:br>
                        <a:rPr lang="es-DO" sz="1100" u="none" strike="noStrike" dirty="0">
                          <a:effectLst/>
                        </a:rPr>
                      </a:br>
                      <a:r>
                        <a:rPr lang="es-DO" sz="1100" u="none" strike="noStrike" dirty="0"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 </a:t>
                      </a:r>
                      <a:br>
                        <a:rPr lang="es-DO" sz="1100" u="none" strike="noStrike" dirty="0">
                          <a:effectLst/>
                        </a:rPr>
                      </a:br>
                      <a:r>
                        <a:rPr lang="es-DO" sz="1100" u="none" strike="noStrike" dirty="0"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</a:t>
                      </a:r>
                      <a:br>
                        <a:rPr lang="es-DO" sz="1100" u="none" strike="noStrike" dirty="0">
                          <a:effectLst/>
                        </a:rPr>
                      </a:br>
                      <a:r>
                        <a:rPr lang="es-DO" sz="1100" u="none" strike="noStrike" dirty="0">
                          <a:effectLst/>
                        </a:rPr>
                        <a:t>actividades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Efectividad T2</a:t>
                      </a:r>
                      <a:endParaRPr lang="es-DO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606696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3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40%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37938"/>
                  </a:ext>
                </a:extLst>
              </a:tr>
              <a:tr h="7109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9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40%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75242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3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40%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076159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effectLst/>
                        </a:rPr>
                        <a:t>Departamento de Recursos Humanos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16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40%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177469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13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58%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35%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93%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44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Segundo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673995"/>
              </p:ext>
            </p:extLst>
          </p:nvPr>
        </p:nvGraphicFramePr>
        <p:xfrm>
          <a:off x="2110320" y="1448474"/>
          <a:ext cx="7664335" cy="430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143">
                  <a:extLst>
                    <a:ext uri="{9D8B030D-6E8A-4147-A177-3AD203B41FA5}">
                      <a16:colId xmlns:a16="http://schemas.microsoft.com/office/drawing/2014/main" val="3026493096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285186153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743761186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1030490148"/>
                    </a:ext>
                  </a:extLst>
                </a:gridCol>
                <a:gridCol w="1228548">
                  <a:extLst>
                    <a:ext uri="{9D8B030D-6E8A-4147-A177-3AD203B41FA5}">
                      <a16:colId xmlns:a16="http://schemas.microsoft.com/office/drawing/2014/main" val="2592898182"/>
                    </a:ext>
                  </a:extLst>
                </a:gridCol>
              </a:tblGrid>
              <a:tr h="904794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Cantidad</a:t>
                      </a:r>
                      <a:br>
                        <a:rPr lang="es-DO" sz="1100" u="none" strike="noStrike" dirty="0">
                          <a:effectLst/>
                        </a:rPr>
                      </a:br>
                      <a:r>
                        <a:rPr lang="es-DO" sz="1100" u="none" strike="noStrike" dirty="0"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 </a:t>
                      </a:r>
                      <a:br>
                        <a:rPr lang="es-DO" sz="1100" u="none" strike="noStrike" dirty="0">
                          <a:effectLst/>
                        </a:rPr>
                      </a:br>
                      <a:r>
                        <a:rPr lang="es-DO" sz="1100" u="none" strike="noStrike" dirty="0"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</a:t>
                      </a:r>
                      <a:br>
                        <a:rPr lang="es-DO" sz="1100" u="none" strike="noStrike" dirty="0">
                          <a:effectLst/>
                        </a:rPr>
                      </a:br>
                      <a:r>
                        <a:rPr lang="es-DO" sz="1100" u="none" strike="noStrike" dirty="0">
                          <a:effectLst/>
                        </a:rPr>
                        <a:t>actividades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Efectividad T2</a:t>
                      </a:r>
                      <a:endParaRPr lang="es-DO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606696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37938"/>
                  </a:ext>
                </a:extLst>
              </a:tr>
              <a:tr h="7109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75242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076159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177469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44531"/>
                  </a:ext>
                </a:extLst>
              </a:tr>
              <a:tr h="53749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Efectividad institucional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192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03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5" y="5170128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21978" y="892322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2022, por departamentos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29" y="3532315"/>
            <a:ext cx="1423892" cy="125673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18080" y="5394587"/>
            <a:ext cx="3564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Efectividad Institucional segundo trimestre 2022</a:t>
            </a:r>
            <a:endParaRPr lang="es-DO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60097" y="5703871"/>
            <a:ext cx="3422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Atahualpa Ortiz</a:t>
            </a:r>
          </a:p>
          <a:p>
            <a:pPr algn="ctr"/>
            <a:r>
              <a:rPr lang="es-ES" sz="1000" dirty="0" smtClean="0"/>
              <a:t>Enc. Dpto. de Planificación y Desarrollo</a:t>
            </a:r>
          </a:p>
          <a:p>
            <a:pPr algn="ctr"/>
            <a:r>
              <a:rPr lang="es-ES" sz="1000" dirty="0" smtClean="0"/>
              <a:t>Aprobado por:</a:t>
            </a:r>
            <a:endParaRPr lang="es-DO" sz="1000" dirty="0"/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516239"/>
              </p:ext>
            </p:extLst>
          </p:nvPr>
        </p:nvGraphicFramePr>
        <p:xfrm>
          <a:off x="2928729" y="2094482"/>
          <a:ext cx="6722347" cy="2875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208</Words>
  <Application>Microsoft Office PowerPoint</Application>
  <PresentationFormat>Panorámica</PresentationFormat>
  <Paragraphs>78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Alexandra Meran Santana</cp:lastModifiedBy>
  <cp:revision>62</cp:revision>
  <dcterms:created xsi:type="dcterms:W3CDTF">2021-12-21T13:29:34Z</dcterms:created>
  <dcterms:modified xsi:type="dcterms:W3CDTF">2022-07-11T20:22:33Z</dcterms:modified>
</cp:coreProperties>
</file>