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88163" cy="100203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Referencias%202022\MONITOREOS%202022\Data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'T4'!$H$47</c:f>
              <c:strCache>
                <c:ptCount val="1"/>
                <c:pt idx="0">
                  <c:v>Efectividad T1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'T4'!$C$48:$C$57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'T4'!$H$48:$H$57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0.99429999999999996</c:v>
                </c:pt>
                <c:pt idx="5">
                  <c:v>0.99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73-4E09-AA67-F22B08EC3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0042832"/>
        <c:axId val="1634319840"/>
      </c:barChart>
      <c:catAx>
        <c:axId val="107004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1634319840"/>
        <c:crosses val="autoZero"/>
        <c:auto val="1"/>
        <c:lblAlgn val="ctr"/>
        <c:lblOffset val="100"/>
        <c:noMultiLvlLbl val="0"/>
      </c:catAx>
      <c:valAx>
        <c:axId val="1634319840"/>
        <c:scaling>
          <c:orientation val="minMax"/>
          <c:min val="0.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1070042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19/1/2023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2022, Monitoreo Cuarto Trimestre</a:t>
            </a:r>
          </a:p>
          <a:p>
            <a:pPr algn="ctr"/>
            <a:r>
              <a:rPr lang="es-DO" sz="2400" b="1" dirty="0"/>
              <a:t>RDC-PD-023</a:t>
            </a:r>
            <a:endParaRPr lang="en-US" sz="2400" b="1" dirty="0"/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 </a:t>
            </a:r>
            <a:r>
              <a:rPr lang="es-E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08" y="5760990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Cuarto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A756903-D082-4EA4-99F4-116849D5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18367"/>
              </p:ext>
            </p:extLst>
          </p:nvPr>
        </p:nvGraphicFramePr>
        <p:xfrm>
          <a:off x="2348303" y="1420842"/>
          <a:ext cx="8132954" cy="3656938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2919369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304144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997610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330417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581414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</a:tblGrid>
              <a:tr h="4814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D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Monitoreo T4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53968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T4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49568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5296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49138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4925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39.43%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99. 43%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Cuarto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E1DC1EE-0E35-403F-A036-E21A5496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375159"/>
              </p:ext>
            </p:extLst>
          </p:nvPr>
        </p:nvGraphicFramePr>
        <p:xfrm>
          <a:off x="1560721" y="1350256"/>
          <a:ext cx="9270059" cy="3653068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7539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486483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37090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516428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02519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Administrativo y Financiero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59%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Tecnología de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Comunicaciones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Jurídico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32327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Oficina de Acceso a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institucional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39%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99%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32877" y="322987"/>
            <a:ext cx="6832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Cuarto trimestre 2022 (actividades transversales)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3062E73-C6EF-4F71-B8C3-A9DDFD538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343163"/>
              </p:ext>
            </p:extLst>
          </p:nvPr>
        </p:nvGraphicFramePr>
        <p:xfrm>
          <a:off x="1636220" y="1104705"/>
          <a:ext cx="9119062" cy="4703830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93706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348758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228711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199043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948844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609582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b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en proceso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sin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381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Normas y Procedimientos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9456"/>
                  </a:ext>
                </a:extLst>
              </a:tr>
              <a:tr h="5171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Procesamientos Contables y Estados Financieros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32274"/>
                  </a:ext>
                </a:extLst>
              </a:tr>
              <a:tr h="3898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Análisis de la Información Financiera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54467"/>
                  </a:ext>
                </a:extLst>
              </a:tr>
              <a:tr h="37390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Recursos Humanos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64092"/>
                  </a:ext>
                </a:extLst>
              </a:tr>
              <a:tr h="45189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Planificación y Desarrollo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80045"/>
                  </a:ext>
                </a:extLst>
              </a:tr>
              <a:tr h="32617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17391"/>
                  </a:ext>
                </a:extLst>
              </a:tr>
              <a:tr h="2545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18483"/>
                  </a:ext>
                </a:extLst>
              </a:tr>
              <a:tr h="30230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91531"/>
                  </a:ext>
                </a:extLst>
              </a:tr>
              <a:tr h="21479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85273"/>
                  </a:ext>
                </a:extLst>
              </a:tr>
              <a:tr h="278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21118"/>
                  </a:ext>
                </a:extLst>
              </a:tr>
              <a:tr h="23070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de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31511"/>
                  </a:ext>
                </a:extLst>
              </a:tr>
              <a:tr h="37264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3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1978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2022, </a:t>
            </a:r>
          </a:p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por departamentos cuarto trimestre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D284849-E15C-4547-8214-BEB17EF562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740019"/>
              </p:ext>
            </p:extLst>
          </p:nvPr>
        </p:nvGraphicFramePr>
        <p:xfrm>
          <a:off x="2930241" y="1869268"/>
          <a:ext cx="6542014" cy="3265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934335"/>
            <a:ext cx="533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2022.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096000" y="3743660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292988" y="4893819"/>
            <a:ext cx="32147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Elaborado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Alexandra Merán</a:t>
            </a:r>
          </a:p>
          <a:p>
            <a:pPr algn="ctr"/>
            <a:r>
              <a:rPr lang="es-ES" sz="1000" dirty="0"/>
              <a:t>Enc. Div. de Monitoreo de Programas, Planes y Proyectos.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06BBC-50D2-41E8-9758-52F10F8E53C8}"/>
              </a:ext>
            </a:extLst>
          </p:cNvPr>
          <p:cNvSpPr txBox="1"/>
          <p:nvPr/>
        </p:nvSpPr>
        <p:spPr>
          <a:xfrm>
            <a:off x="6476819" y="4893819"/>
            <a:ext cx="34221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Aprobado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Atahualpa Ortiz</a:t>
            </a:r>
          </a:p>
          <a:p>
            <a:pPr algn="ctr"/>
            <a:r>
              <a:rPr lang="es-ES" sz="1000" dirty="0"/>
              <a:t>Enc. Dpto. de Planificación y Desarrollo.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DBD06E-1AC6-42E1-BA0D-4E894169F3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72309"/>
            <a:ext cx="2226362" cy="199404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7AB318F-D22D-452D-96D1-91E1CA4E32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5739" y="1800260"/>
            <a:ext cx="2259265" cy="199404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17DDA01-BB7F-4DC0-8EBB-E496891B9782}"/>
              </a:ext>
            </a:extLst>
          </p:cNvPr>
          <p:cNvSpPr txBox="1"/>
          <p:nvPr/>
        </p:nvSpPr>
        <p:spPr>
          <a:xfrm>
            <a:off x="3595566" y="3768336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8EA4A0B-E20D-4188-94B3-777079BBEB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391" y="1751336"/>
            <a:ext cx="2412638" cy="1965665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3676B0A7-8BB0-4047-9DF2-814D9A239DE1}"/>
              </a:ext>
            </a:extLst>
          </p:cNvPr>
          <p:cNvSpPr txBox="1"/>
          <p:nvPr/>
        </p:nvSpPr>
        <p:spPr>
          <a:xfrm>
            <a:off x="1053854" y="3769827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625B715-4DA2-48A6-91D5-7B9574354F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0271" y="1672309"/>
            <a:ext cx="2343150" cy="1895475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39574E72-8F6A-4550-8E67-750B7B26C984}"/>
              </a:ext>
            </a:extLst>
          </p:cNvPr>
          <p:cNvSpPr txBox="1"/>
          <p:nvPr/>
        </p:nvSpPr>
        <p:spPr>
          <a:xfrm>
            <a:off x="8322362" y="3760486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cuarto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627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399</Words>
  <Application>Microsoft Office PowerPoint</Application>
  <PresentationFormat>Panorámica</PresentationFormat>
  <Paragraphs>160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Miguel Carvajal Crisostomo</cp:lastModifiedBy>
  <cp:revision>84</cp:revision>
  <cp:lastPrinted>2023-01-19T18:09:17Z</cp:lastPrinted>
  <dcterms:created xsi:type="dcterms:W3CDTF">2021-12-21T13:29:34Z</dcterms:created>
  <dcterms:modified xsi:type="dcterms:W3CDTF">2023-01-19T19:25:27Z</dcterms:modified>
</cp:coreProperties>
</file>